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2"/>
  </p:notesMasterIdLst>
  <p:sldIdLst>
    <p:sldId id="446" r:id="rId4"/>
    <p:sldId id="447" r:id="rId5"/>
    <p:sldId id="440" r:id="rId6"/>
    <p:sldId id="448" r:id="rId7"/>
    <p:sldId id="449" r:id="rId8"/>
    <p:sldId id="383" r:id="rId9"/>
    <p:sldId id="450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Tracking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06E496AE-2674-586E-5356-AED61F4D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889"/>
            <a:ext cx="7107044" cy="39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Logo – PNG e Vetor – Download de Logo">
            <a:extLst>
              <a:ext uri="{FF2B5EF4-FFF2-40B4-BE49-F238E27FC236}">
                <a16:creationId xmlns:a16="http://schemas.microsoft.com/office/drawing/2014/main" id="{6C39C1C4-195A-403A-7BC4-219E4878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83" y="1092587"/>
            <a:ext cx="1920401" cy="27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58D4AF-739D-4206-9149-44B7EF5E20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2D10DD-AC1A-4783-A071-3E3A4CB4A6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122</Words>
  <Application>Microsoft Office PowerPoint</Application>
  <PresentationFormat>Apresentação na tela (16:9)</PresentationFormat>
  <Paragraphs>33</Paragraphs>
  <Slides>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Simple Light</vt:lpstr>
      <vt:lpstr>Apresentação do PowerPoint</vt:lpstr>
      <vt:lpstr> </vt:lpstr>
      <vt:lpstr> </vt:lpstr>
      <vt:lpstr> </vt:lpstr>
      <vt:lpstr> </vt:lpstr>
      <vt:lpstr>    Detecção de objetos: 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67</cp:revision>
  <dcterms:modified xsi:type="dcterms:W3CDTF">2024-07-23T00:39:44Z</dcterms:modified>
</cp:coreProperties>
</file>